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Relationship Id="rId4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0.jpg"/><Relationship Id="rId5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5.png"/><Relationship Id="rId6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630625"/>
            <a:ext cx="4498500" cy="25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J2 Innovations’ Automatic RFID Employee Clocking System</a:t>
            </a:r>
            <a:endParaRPr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9455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Koppany Horvath’s Senior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 the full circuit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AP routines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rest of firmware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 all modes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 all features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 server API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Updates to database</a:t>
            </a:r>
            <a:endParaRPr sz="1800"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1365647"/>
            <a:ext cx="2509175" cy="241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601" y="905688"/>
            <a:ext cx="1874300" cy="333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3D printed case design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Using snap joints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Trial and error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Alternative needed</a:t>
            </a:r>
            <a:endParaRPr sz="1800"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872" y="637801"/>
            <a:ext cx="2062157" cy="170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093" y="1475926"/>
            <a:ext cx="1409575" cy="17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275" y="2944525"/>
            <a:ext cx="2474400" cy="199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3D printed case design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“Pin lock mechanism”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Also trial and error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Easy to implement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Very strong and easy to use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Successful</a:t>
            </a:r>
            <a:endParaRPr sz="1800"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5" y="1301334"/>
            <a:ext cx="2647246" cy="130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71" y="2697151"/>
            <a:ext cx="2647251" cy="22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425" y="716800"/>
            <a:ext cx="2601799" cy="26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Final case design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Using pin lock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23 hours of printing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5 hours of assembly</a:t>
            </a:r>
            <a:endParaRPr sz="1800"/>
          </a:p>
          <a:p>
            <a: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Point to point style</a:t>
            </a:r>
            <a:endParaRPr sz="1800"/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225" y="887625"/>
            <a:ext cx="2116600" cy="23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452" y="3318599"/>
            <a:ext cx="2432372" cy="166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671" y="1597873"/>
            <a:ext cx="5569076" cy="273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8" name="Shape 3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73232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Profile page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Work chart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Historical data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Estimated times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Profile pic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 API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100" y="1067875"/>
            <a:ext cx="4995298" cy="121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100" y="2321075"/>
            <a:ext cx="4995298" cy="2761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7" name="Shape 387"/>
          <p:cNvSpPr txBox="1"/>
          <p:nvPr>
            <p:ph idx="1" type="body"/>
          </p:nvPr>
        </p:nvSpPr>
        <p:spPr>
          <a:xfrm>
            <a:off x="8620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Management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View all users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 who’s clocked in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 profiles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Edit profiles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API updates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150" y="2699724"/>
            <a:ext cx="5288726" cy="179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4" name="Shape 394"/>
          <p:cNvSpPr txBox="1"/>
          <p:nvPr>
            <p:ph idx="1" type="body"/>
          </p:nvPr>
        </p:nvSpPr>
        <p:spPr>
          <a:xfrm>
            <a:off x="77787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Settings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 / edit projects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 / edit RFID scanners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View RFID events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View incidents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 more API updates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Updates to database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1303800" y="1422300"/>
            <a:ext cx="7030500" cy="3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End user training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Minimal for the employees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Slightly more for management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Setting up an RFID node</a:t>
            </a:r>
            <a:endParaRPr sz="1800"/>
          </a:p>
          <a:p>
            <a: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Using the management features in the UI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System conversion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Parallel or Pilot methods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Follow up plan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Continuous / regular monitoring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UI and feature updates</a:t>
            </a:r>
            <a:endParaRPr sz="1800"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13" y="3106338"/>
            <a:ext cx="3286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</a:t>
            </a:r>
            <a:endParaRPr/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1303800" y="1665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Operation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1) Scan card to clock in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2) Record what you do </a:t>
            </a:r>
            <a:r>
              <a:rPr lang="en" sz="1800"/>
              <a:t>throughout</a:t>
            </a:r>
            <a:r>
              <a:rPr lang="en" sz="1800"/>
              <a:t> the day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3) Scan card to clock out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Maintenance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Occasional database backup / cleaning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Policy addition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changes to policy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Asynchronous web programming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IOT firmware programming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Mechanical 3D printing design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 API implementation</a:t>
            </a:r>
            <a:endParaRPr sz="1800"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425" y="2156075"/>
            <a:ext cx="3348650" cy="16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956" y="3387419"/>
            <a:ext cx="1756075" cy="17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Koppany Horvath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J2 Innovations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150">
                <a:solidFill>
                  <a:srgbClr val="79797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J2 Innovations is a start-up innovating in the field of data visualization for building automation systems (BAS). Our goal is to enhance the way humans interact with the connected world.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Jr. Developer / Linux guy / Hardware manager</a:t>
            </a:r>
            <a:endParaRPr sz="1800"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450" y="3661050"/>
            <a:ext cx="4595249" cy="8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3661050"/>
            <a:ext cx="1609275" cy="12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1303800" y="17467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Will not work well with multiple time zones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WiFi on RFID node sometimes doesn’t work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UI sometimes slowed by database access time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UI bugs cause infinite loading bar</a:t>
            </a:r>
            <a:endParaRPr sz="1800"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372" y="3356025"/>
            <a:ext cx="1863350" cy="171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Satisfaction</a:t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10 / 10 Employees satisfied </a:t>
            </a:r>
            <a:r>
              <a:rPr lang="en" sz="1000"/>
              <a:t>(projected value)</a:t>
            </a:r>
            <a:endParaRPr sz="1000"/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064" y="2449900"/>
            <a:ext cx="2307876" cy="23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Did It Again...</a:t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compact case design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case interior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warped corner on case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assembly technique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effort to UI styling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Expansion</a:t>
            </a:r>
            <a:endParaRPr/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a c</a:t>
            </a:r>
            <a:r>
              <a:rPr lang="en" sz="1800"/>
              <a:t>ircular RFID node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Support multiple time zones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 reports / more charts for management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Track days off / vacation / sick days through the UI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Automatic server installer for easy setup</a:t>
            </a:r>
            <a:endParaRPr sz="1800"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550" y="3765825"/>
            <a:ext cx="1836900" cy="13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5" y="598575"/>
            <a:ext cx="1611574" cy="16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Learned a lot about product design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Learned a lot about web development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Came out exactly as I planned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Very few problems along the way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Overall very successful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CMPN 280: Computer Organization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CMPS 218: Publishing on the web 1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Professor Seta Whitby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Alvaro Alvarez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1056750" y="2247150"/>
            <a:ext cx="7030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239700" y="3022000"/>
            <a:ext cx="2589800" cy="19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572000" y="3272475"/>
            <a:ext cx="2589800" cy="19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161050" y="1386675"/>
            <a:ext cx="2589800" cy="19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408050" y="220075"/>
            <a:ext cx="2589800" cy="19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31325" y="702225"/>
            <a:ext cx="2589800" cy="19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1303800" y="1330550"/>
            <a:ext cx="7030500" cy="3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RFID employee time tracking system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Technologies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IOT enabled ESP32 microcontroller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RFID scanner module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3D printing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WiFi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NodeJS framework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Ractive JS library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AM Charts library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MySQL database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763" y="-12"/>
            <a:ext cx="317182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Initiation</a:t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1303800" y="1319025"/>
            <a:ext cx="70305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Background of company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Toggl to track employee work hours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Recognize the problem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Current system is paid and closed source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Management can’t see employee schedules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Too easy to modify past data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did I select this project?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Both management and employees wanted it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Who are the end users?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employees at J2 HQ in California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Feasibility</a:t>
            </a:r>
            <a:r>
              <a:rPr lang="en" sz="1800"/>
              <a:t> of project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Defined scope feasible within deadline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of the project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RFID nodes to scan employees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Server to capture RFID events and serve UI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UI to manage everything and add work descriptions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1" y="1439100"/>
            <a:ext cx="2427430" cy="237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173" y="2710874"/>
            <a:ext cx="3439523" cy="205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6416" y="1834625"/>
            <a:ext cx="2866758" cy="315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4469" y="408900"/>
            <a:ext cx="2590834" cy="237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1303800" y="17379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login page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web server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 version of database</a:t>
            </a:r>
            <a:endParaRPr sz="1800"/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025" y="863937"/>
            <a:ext cx="3978775" cy="3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5" y="3159326"/>
            <a:ext cx="6659545" cy="18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Clock in/out page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Updates to server API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Updates to database</a:t>
            </a:r>
            <a:endParaRPr sz="1800"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50" y="593363"/>
            <a:ext cx="4171699" cy="161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248" y="2210950"/>
            <a:ext cx="4171699" cy="26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Switching over to hardware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MCU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WiFi capabilities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RFID module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sound</a:t>
            </a:r>
            <a:endParaRPr sz="180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381" y="1186188"/>
            <a:ext cx="2802402" cy="277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